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41" r:id="rId3"/>
    <p:sldId id="342" r:id="rId4"/>
    <p:sldId id="340" r:id="rId5"/>
    <p:sldId id="257" r:id="rId6"/>
    <p:sldId id="256" r:id="rId7"/>
    <p:sldId id="263" r:id="rId8"/>
    <p:sldId id="264" r:id="rId9"/>
    <p:sldId id="258" r:id="rId10"/>
    <p:sldId id="278" r:id="rId11"/>
    <p:sldId id="343" r:id="rId12"/>
    <p:sldId id="344" r:id="rId13"/>
    <p:sldId id="265" r:id="rId14"/>
    <p:sldId id="259" r:id="rId15"/>
    <p:sldId id="266" r:id="rId16"/>
    <p:sldId id="260" r:id="rId17"/>
    <p:sldId id="281" r:id="rId18"/>
    <p:sldId id="279" r:id="rId19"/>
    <p:sldId id="282" r:id="rId20"/>
    <p:sldId id="284" r:id="rId21"/>
    <p:sldId id="280" r:id="rId22"/>
    <p:sldId id="285" r:id="rId23"/>
    <p:sldId id="286" r:id="rId24"/>
    <p:sldId id="267" r:id="rId25"/>
    <p:sldId id="261" r:id="rId26"/>
    <p:sldId id="329" r:id="rId27"/>
    <p:sldId id="287" r:id="rId28"/>
    <p:sldId id="288" r:id="rId29"/>
    <p:sldId id="289" r:id="rId30"/>
    <p:sldId id="268" r:id="rId31"/>
    <p:sldId id="262" r:id="rId32"/>
    <p:sldId id="290" r:id="rId33"/>
    <p:sldId id="291" r:id="rId34"/>
    <p:sldId id="292" r:id="rId35"/>
    <p:sldId id="293" r:id="rId36"/>
    <p:sldId id="297" r:id="rId37"/>
    <p:sldId id="294" r:id="rId38"/>
    <p:sldId id="296" r:id="rId39"/>
    <p:sldId id="295" r:id="rId40"/>
    <p:sldId id="275" r:id="rId41"/>
    <p:sldId id="269" r:id="rId42"/>
    <p:sldId id="276" r:id="rId43"/>
    <p:sldId id="270" r:id="rId44"/>
    <p:sldId id="298" r:id="rId45"/>
    <p:sldId id="299" r:id="rId46"/>
    <p:sldId id="301" r:id="rId47"/>
    <p:sldId id="302" r:id="rId48"/>
    <p:sldId id="303" r:id="rId49"/>
    <p:sldId id="300" r:id="rId50"/>
    <p:sldId id="305" r:id="rId51"/>
    <p:sldId id="304" r:id="rId52"/>
    <p:sldId id="306" r:id="rId53"/>
    <p:sldId id="345" r:id="rId54"/>
    <p:sldId id="277" r:id="rId55"/>
    <p:sldId id="308" r:id="rId56"/>
    <p:sldId id="309" r:id="rId57"/>
    <p:sldId id="271" r:id="rId58"/>
    <p:sldId id="307" r:id="rId59"/>
    <p:sldId id="272" r:id="rId60"/>
    <p:sldId id="330" r:id="rId61"/>
    <p:sldId id="338" r:id="rId62"/>
    <p:sldId id="310" r:id="rId63"/>
    <p:sldId id="273" r:id="rId64"/>
    <p:sldId id="315" r:id="rId65"/>
    <p:sldId id="316" r:id="rId66"/>
    <p:sldId id="320" r:id="rId67"/>
    <p:sldId id="346" r:id="rId68"/>
    <p:sldId id="347" r:id="rId69"/>
    <p:sldId id="314" r:id="rId70"/>
    <p:sldId id="312" r:id="rId71"/>
    <p:sldId id="323" r:id="rId72"/>
    <p:sldId id="317" r:id="rId73"/>
    <p:sldId id="328" r:id="rId74"/>
    <p:sldId id="348" r:id="rId75"/>
    <p:sldId id="349" r:id="rId76"/>
    <p:sldId id="324" r:id="rId77"/>
    <p:sldId id="325" r:id="rId78"/>
    <p:sldId id="326" r:id="rId79"/>
    <p:sldId id="327" r:id="rId80"/>
    <p:sldId id="311" r:id="rId81"/>
    <p:sldId id="274" r:id="rId82"/>
    <p:sldId id="321" r:id="rId83"/>
    <p:sldId id="331" r:id="rId84"/>
    <p:sldId id="332" r:id="rId85"/>
    <p:sldId id="333" r:id="rId86"/>
    <p:sldId id="336" r:id="rId87"/>
    <p:sldId id="334" r:id="rId88"/>
    <p:sldId id="335" r:id="rId89"/>
    <p:sldId id="322" r:id="rId90"/>
    <p:sldId id="337" r:id="rId91"/>
    <p:sldId id="350" r:id="rId92"/>
    <p:sldId id="318" r:id="rId93"/>
    <p:sldId id="319" r:id="rId94"/>
    <p:sldId id="313" r:id="rId95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BCD"/>
    <a:srgbClr val="0000FF"/>
    <a:srgbClr val="FFFFFF"/>
    <a:srgbClr val="FFFF00"/>
    <a:srgbClr val="000000"/>
    <a:srgbClr val="FFC000"/>
    <a:srgbClr val="C00000"/>
    <a:srgbClr val="FF0000"/>
    <a:srgbClr val="F2F2F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7" autoAdjust="0"/>
  </p:normalViewPr>
  <p:slideViewPr>
    <p:cSldViewPr snapToGrid="0">
      <p:cViewPr>
        <p:scale>
          <a:sx n="50" d="100"/>
          <a:sy n="50" d="100"/>
        </p:scale>
        <p:origin x="1116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96F553-4A7F-BE24-9B26-E8A9541782DB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2958-37A3-2993-1617-DC2F761DA929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63BE8D-03AE-7986-EE10-C2686C245F02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D0C6-6896-9DA4-A8BE-961F252A748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CF043-D8AA-7127-90FF-71F2DA81419D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2F0D32B-19DE-839F-7B89-A98345CCF160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257295A-0F37-36E9-4313-AFB3EC45AEC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F1FBE65-9C1F-409A-B16A-032B0220B00C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14ACEF37-FBE9-6ADA-E1F1-3B3797DF689B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B97420-545C-A35C-D0D2-4F0467D29CB8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F96B7B-0121-0280-F042-B5863A580030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F62CEB-D795-F652-B2D9-6C2CD26FAD22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EA89A-CC06-D2B7-45E6-4FB0C33D6E5F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B21FB7-432A-4EDA-976E-F6B882B16C12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D27B89-58DA-9046-9193-C0B4AB6F7544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09F43-D3CE-BF63-0BE9-AA3A55E387E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88D80-1033-59E1-1B41-397A66FF207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310B2D-E66B-13EE-8480-F306BEC37C38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1D10425-180C-9573-C6C8-9DE1D5EE4FF4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5FEEB1-AAD6-68D3-1EB2-2900C8702E9D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FAF05F-E794-3DDD-2D44-EDD0475D9C51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458DD-ABE4-B934-8BF3-A39F35CD605E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8A0ECD-4816-5C59-789B-750D5A75D748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460F27B-E27D-7765-02C3-F88C96970AF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C0DB509-7E3D-A948-A013-EF3DD0A8793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B159345-71A2-D8D8-D8CD-D9233CE56D57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F0E1B6-439E-BFE2-A3E6-5D5771323F30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3028FC-6FE1-592C-9673-AF4D438F1106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248F79-8401-FE01-79C6-661B7045F2D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AD7996-9741-69BB-A42E-3B86CF33191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302B8AC-3DB5-6683-BEED-C4AE488A19E5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A58D43-D5C9-AF84-CD23-C444F1B6B2F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812B9B-7025-C7A6-9BB7-AA7F4902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4E6A0-009C-38CB-D1B2-FB8A7499B6E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E6F02-AE85-4D5D-B6B1-3C84149F0C94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7DAEF9-F690-CFCE-916D-ED45F3ABCC72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8D9002-F531-C7F7-C73C-5C03F6B75003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1E3454E-CEEB-726B-353D-23CAE32ED2BD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407B91A-77BF-7A44-953B-804841CE824E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1786C-C5E2-2139-A598-9213810E413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13470-F6A0-8E0D-94FA-25572792E90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D851EE-8428-E9BF-A053-F128887DEEE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D4698-1C4C-7F06-764C-DD0E064A51B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5CF8F2-7C4E-3C5D-587B-0507A7B04DD2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F87A81-E9C6-9D2D-4ABE-338B4CD905E6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8B5551-1315-C816-E718-4EA6E7A51419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4267DB-6295-462D-9BA5-8915EF9135E0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9B152E-23D3-135F-37F4-AC359849895B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54F249-91B5-1CAE-6383-B4BBA2DEE60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F2B8C-191E-18DD-FFFD-340CD61E5E6A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9AB356-4B2B-57EC-4B16-C43596D37338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BC8F4-0BE9-FBEC-3B85-BC065761FB6B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D338BE-4A4B-D692-623A-BBF1EDD428A8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2BF0D4-C2C2-C261-7060-81D8B5DAD2F8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E9DB5-528F-F626-98AC-2D474D5700E9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27E8D26-4124-1F12-0954-205B213F55E7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0A9EB70-32E6-E100-DB2E-4508944D144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7F126DD-A016-ED62-146B-C44B1AA96FC1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E56D31B-16FF-DB06-D387-D9C661F8F6B6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8BA2F84-B161-444F-A84F-4202DB9805C2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BD90D123-0632-11E7-EA0B-48B1EB7C5086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061030E-FC54-FB08-9777-B444FAACAC5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4A1FA06-926A-211F-DD4B-86AD5AC7C132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74400-6DD9-E1AE-709B-F3CB095368D8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E0383-E82C-AB65-6995-4F13A5A60658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2BA186-038C-7997-EDC5-A104F315853E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41F8F4-928D-5157-54ED-C0998D8B6A33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628D3-BE60-1287-5C47-BBBE0268EC2A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9E90A-3D97-5A22-18C0-1AC9D6DE8D1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2E3D4F-B89F-6547-735F-C12375983DE1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3B5AC9-A683-8D68-F652-04505EA901A5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0F99F3-6B91-F63E-3DC0-153125E91CB3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4D67A4-C302-ACBF-78D5-972191D44E99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B7F725-BA9B-6FB8-FACF-5B11D47AF9A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355D7-3D11-6B08-1506-6801B012D063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359A6C-9CFA-EB2C-2FDB-A22480C7FA26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03AF8D-96FE-D1E8-AD6C-AB6B85FBADC3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6FA6-FA23-B062-1D67-FB65455C62F2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E08EC4-8E29-AFDE-3945-BCFE820935C4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7E0A9D-F483-56FA-9D4B-D810C69C3149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A05CB-1165-1D13-1A95-BD7902C8824C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FA984D-5558-DC7B-19CC-82926366AACA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36B246-D2AB-2B92-A8DE-FDD9CE75DB7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8C9A2B-4857-F8A6-4AFC-FA7EBBB03CA4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54DEA37-FFBC-9F86-CBF5-679846F0D61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33B0AD6-2D81-C601-DC30-959ABC7F721B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C601AC-785A-DAA2-4CC8-551B956E6596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EB51A30-2B83-A99E-6FB8-5157BF1CF1B5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B91022-43D5-8BA4-1B81-CECE32BEBF92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F76CFA-6DF4-958B-3FA8-1FEEA687CA86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ED94F-EBB2-9536-6B41-EFADF3E2CA4F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5D489C-92DE-BA45-A217-2C0E94A7EB94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C3FFE4-7AD0-A9A3-13E7-0504EF383AAF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3BDEB3-DC12-B880-54FA-31EF45C722D2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77AD33-2784-F5F4-4EC3-2FD06FA9F8B6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CA1DDE-81C9-B35D-2246-0C6E5C4D769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97EC4CA-0154-676A-0572-43501CC03B22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5553A7-AC40-AD62-8848-EDC7A4F4D9E7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FA731C-4B6E-24BE-7ECF-C4168D7F9C70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7D5AE9-6F22-5099-DC64-78D1508451D5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1B3415-491A-FFE7-0B9C-9D681F4BD01B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83088B-E0EC-489E-F7DE-DE84CEEDA614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DBB4AF9-613F-2AA0-A1E9-5CB3A219E4D9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43400C-4D8A-4F9D-FA84-B6765B5A52F4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B46BE0-9A99-81C4-809E-A315A5A29243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4F3B262-F7EA-BEB1-0B74-DD60DB143E67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AB216FB-98CE-7896-70C2-15A62C31CB64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31231A-E28B-B925-3159-D0EC29F126EE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2596D47-B3B2-3F5D-6C98-2FC63BED38A7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C0717A3-984F-62C0-98C2-1C6464A82E63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18F790E-1002-4C4B-2008-775A1CCC00B8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76FED1-4F4F-E2BE-1F69-863E9D4F5AF4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4291422-A44D-7EDF-23A1-3EB06EA66591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2EF4625-75E8-1642-B119-EA7E31EA107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557310A-530B-1944-B226-19AD9BE1E68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728A7BE-B7A1-D414-5D03-0E36CC152070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5A6EA86-3782-A699-0D16-030AF6B2F552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3B3D523-E976-84C7-C717-3D640018B665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CF16CF9-706C-897C-B391-95BDFF984B06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1F2A18B-3B01-1308-9114-A2051341CEDB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6B9C72B-F542-9276-4BBA-3C5698934BF2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394986C-8A1E-287C-AC65-D2FE90202069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7C43-412C-09E3-1939-CDD674B4F60C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A08D1D7-6C9B-2A72-A85A-C38EDBD11066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137B76-C516-BC50-09A4-F155B462A478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1416F-D978-BF8C-73DF-D4CAB42E8347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E6C23B1-D82F-AF91-C4D2-EEABC980D857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3DA720-62C3-C22B-D9D1-4ED36EA983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CC56A3AA-E3BE-ACF2-273D-FC9F89A5B0D3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ABDDAE4-B482-8D96-B19A-C3DE42937C67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F46107-5E31-2AE1-053C-96C68B75294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59AAA5-CCD5-70CF-0931-0C09A353BCAE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EE71D12-4421-ABD5-75C5-149C5AF63410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C33E80-9860-767B-C5C9-DBDAC15A14C3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FD357E0-1F45-5B59-E475-EB897288D636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EC8E1-AE39-A41D-D590-6778977A0551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3C49D3-91A8-15C0-6781-24C31699E389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A2CBDB2-0940-F4A8-D114-557B8AD0E42D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B1C9C59-E1E7-8125-BD93-E904E6FDDF7F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96DE953-EB55-CD5D-3439-A78A4F7CBC4C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D6CF143-E098-37EB-4D4A-BF3EE02CCADC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C3CB4D-66BC-0C21-0261-ACE46FC87FB3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BA7401-A11D-2670-2292-75AC8DFD5240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FFCF5E-5687-62B7-35AE-C1E0C0304689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88EF91-663B-4312-B375-A3259E6727FD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D7A831-7C50-B6D3-7547-3600AD7E1855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BCAD18E-D106-BEE7-26E8-9ED3DBBAB0FE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5F40F97-7D74-E9FB-2974-6D2A5B292778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84AAC9-9E64-0497-341F-336C80DE172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371D55-73D1-9097-C1A2-F74A30A9181D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51DE45-FD31-C535-77C4-67EF49A78C25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0CAC7-9FF3-87D8-B398-8B4B7A6B1161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980478-7E25-8B48-C826-159D4F65BAE7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FF8A193-04C0-303D-BD37-B9B467FCBFE6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E2383F-1B17-310F-0550-ECF41939448A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A591D6-A074-8E63-D721-AC2DFC6AFE35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90B9D3-A134-FAF2-6B11-DDCA66C78F8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7E0F74-30FB-FA29-0899-AF0D3BA2CEAF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C409333-5A28-68E4-4D7D-7B90A0009F96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121208A-CCAB-73B6-224A-F93B038FE85B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D24709-DC31-CC98-FCFF-6CA1736E6F58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70B1092-C0FD-A1B7-6D04-C0CDEC482F4E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EE54138-323F-AA92-59F2-D2AE15A9638F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FB4BC2-4DEC-E30B-6E71-B01B14CBEAC3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4AEA02C-392D-8805-B4B7-2B1AD2F1BA74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3FF6D97-543F-94BA-394C-77DB44AFA06F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8D4367-AA49-53C1-B71F-B9CE34E1F1B9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D6C6779-D706-8678-DB6B-75C64D7A7EEF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A64192-4AF9-B59D-1B34-B242B7AC864B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3AD1B6A-CC6A-78E2-8B0A-DAE2378E1AC9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73B2201-6A1F-8CA5-81D8-D0F188947481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3ECCB6D-EB11-9CB8-28F7-D890AF3B1EAA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16D9C9E-29EB-7F30-DBAD-653C828D8DB2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02AEF6C-F0CC-2E9D-4DD9-63E45230EB8F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10FF04-B41F-A27D-3F50-805C1F4A8F69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C032BB-958E-235C-6E17-469E92F0496B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8D4E5-A49A-9BC1-9081-BCB486E940BA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052748-1F9C-7603-63F8-C046B6F38868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C5EF80-6C21-5F4E-16F8-4460DA6444A7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3C09411-4E9E-DF4B-D386-207D23A9D96F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93CBE72-8C12-2FAC-952E-5978D53AC1D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D5C7F7-C6F1-FB7F-1261-0F332A51DC7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C0C738D-1F73-D40D-E2FC-D38E124CB89E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A45A03A-F610-B938-435D-BE3CB19CEE6E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68BC74E-1E87-7805-9786-7713737ACA2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11818D-C170-288F-199A-AEFA7676E828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DD77B5-874F-E9CE-38F8-6AAF3154CC3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341D315-0B63-5121-601B-30DC220C4F65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29264F4-F9C8-7ADD-732E-F446D6BAFB69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2E4B4-DE81-9F42-6BBB-AD7488507E51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AE0A656-5B56-9328-C18B-673502B16B8C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0275478-040E-CEFE-7C20-A25A9241652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A04E40-2E00-76CD-6F8C-CAF8F070A870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4F2C3B1-B95A-3B4C-F1B1-237BA699F0CC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3ED3E3A-06CC-92F0-3272-23885DAFE8D4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7071D57-513B-E1DB-D5EA-7C9CFC16EC8B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5A61145-4E86-6470-A15F-CE27853531D9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41D34E4-B458-A6C7-A71D-104D85BFA5E9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9E63129-5717-A2FE-D225-BDD628620566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EFB0130-374F-3384-C654-C1E95E3D4C9A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F745C6-76FD-EC1A-EC95-355ADF96AF50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798AC9F-316E-9A12-554A-08E567D0CA57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D04301-915B-0BB6-1CF2-35316FC3CAFF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3431473-3CE8-3695-BDAD-880FD1F8659F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99F1366-CB3C-7ECE-1FC4-57C9651893F8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3CAA0A-1926-E201-E06E-4A7D3068AF71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9A69054-A10A-2548-95CC-94839816796D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E1A8D9-4187-DDF4-8DDA-E95C50930915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ADF8BBA-12C6-C15E-925B-9BFE1DF04F24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FD98A42-2B0A-7516-873E-14846DD8623C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9AF1062-03F5-7CB6-7707-45B6B576686F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46C7E3C-EE3E-7F02-686D-646F38CBB12D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6B80D8B-A352-ADE4-570D-2C1D0C80F7D1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167DDB2-40E5-711A-F6E9-C26C9E3F7DE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119E93E-FEDD-88B6-CD68-5A8A1687DF9E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43D4BC4-B93A-DDC7-C7B5-BF9B479FF3AF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A1CC7AE-2601-1868-2318-64D03E168C8B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FD3061-0DB8-D9A7-D215-992462B3041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AB99CA-5CBE-8630-5B4B-38CCAE53FA25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7252BF6-2723-26DF-A9E1-B72E8A3C39B6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053B0D-64F3-85C1-12F4-51D9F6A2AD23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AF5CE72-E5D8-8BA5-1C12-A6816E730A2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CA1B1062-FC68-8916-6E8C-1EF1AC19717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15A91AF-48F0-217E-8A97-D5CA7BC4370A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C047FC2-35FA-DC28-4306-26B27B14F115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3E120D-3D44-09F4-34EC-6B5ECED6E35F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1DFCCF2-8047-0B36-D2EE-D22A79BCDF9A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FDD6BDC-DBC9-D0BC-0E41-D57C75E3C5F9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18221E-0805-3278-F126-6C7A5313A535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79AE2-4841-9455-218D-27D293CFD4B1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C591FBC-A8C5-660E-4568-EA0F8133902C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1F9324-F5E8-4D54-6586-98CE51E4A463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735588-AD60-393A-7141-39971E990486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AAB206-03F1-7EC3-17A5-F47C4D7B717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D9A71E-33A9-8DF5-823A-F7E3BDB0B958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F742259-8E81-0CEA-E510-71A5C0317ED8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615CB1-D460-2AE2-E47A-2C4601BD0FD7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FBB6C7-558C-0738-6A2B-2C25DAE68B76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22B1447-36E4-3AAD-2117-A8CEBFD4B54F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A5E8736-B4E5-AA47-061C-4386DF8313E3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3EE4C4AA-5BAD-8DD6-E566-C468870A8801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D8DEB90-4E08-8120-89AB-F5D4B2A5FF4C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AD3680D-22CE-0600-1858-BE30B5F30168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8BB9E2A-8178-4917-F502-75E6704A1643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16FA725-208B-D5D6-9ED5-0B2AE1022174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621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EBC26-CCFD-A09C-4E9F-EDFEEDED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0" y="0"/>
            <a:ext cx="1048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69D7E2-888F-3E2E-AF90-46043920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25" y="0"/>
            <a:ext cx="8528350" cy="685800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A7BEB5F-5463-0480-46D5-657A89853B8E}"/>
              </a:ext>
            </a:extLst>
          </p:cNvPr>
          <p:cNvSpPr/>
          <p:nvPr/>
        </p:nvSpPr>
        <p:spPr>
          <a:xfrm>
            <a:off x="7458635" y="71717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3EDB48C-A244-189D-11D0-F55FBD0606D2}"/>
              </a:ext>
            </a:extLst>
          </p:cNvPr>
          <p:cNvSpPr/>
          <p:nvPr/>
        </p:nvSpPr>
        <p:spPr>
          <a:xfrm>
            <a:off x="6508376" y="1210237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ECCB8A9-564F-7CB0-58ED-ABAECBC3BF55}"/>
              </a:ext>
            </a:extLst>
          </p:cNvPr>
          <p:cNvSpPr/>
          <p:nvPr/>
        </p:nvSpPr>
        <p:spPr>
          <a:xfrm>
            <a:off x="6831105" y="4195484"/>
            <a:ext cx="3451411" cy="609602"/>
          </a:xfrm>
          <a:prstGeom prst="wedgeRectCallout">
            <a:avLst>
              <a:gd name="adj1" fmla="val -47114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a working directory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AED7CF7-4C3C-C6BC-A1A5-C0D82C0AB081}"/>
              </a:ext>
            </a:extLst>
          </p:cNvPr>
          <p:cNvSpPr/>
          <p:nvPr/>
        </p:nvSpPr>
        <p:spPr>
          <a:xfrm>
            <a:off x="5069542" y="6338046"/>
            <a:ext cx="2052916" cy="439271"/>
          </a:xfrm>
          <a:prstGeom prst="wedgeRectCallout">
            <a:avLst>
              <a:gd name="adj1" fmla="val -31830"/>
              <a:gd name="adj2" fmla="val -10301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F0C79-4FAC-1902-89DC-01E937295E5E}"/>
              </a:ext>
            </a:extLst>
          </p:cNvPr>
          <p:cNvSpPr/>
          <p:nvPr/>
        </p:nvSpPr>
        <p:spPr>
          <a:xfrm>
            <a:off x="2133600" y="127000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25CF9B-4B87-CB65-893E-FD39A4D3FEAA}"/>
              </a:ext>
            </a:extLst>
          </p:cNvPr>
          <p:cNvSpPr/>
          <p:nvPr/>
        </p:nvSpPr>
        <p:spPr>
          <a:xfrm>
            <a:off x="1892300" y="378618"/>
            <a:ext cx="1403350" cy="1285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D8DB26-6ED3-E0CE-876A-ED9F83EABD12}"/>
              </a:ext>
            </a:extLst>
          </p:cNvPr>
          <p:cNvSpPr/>
          <p:nvPr/>
        </p:nvSpPr>
        <p:spPr>
          <a:xfrm>
            <a:off x="1889125" y="1492250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C5AEA-6C9B-01C3-3BA0-93FF5E8D126C}"/>
              </a:ext>
            </a:extLst>
          </p:cNvPr>
          <p:cNvSpPr/>
          <p:nvPr/>
        </p:nvSpPr>
        <p:spPr>
          <a:xfrm>
            <a:off x="1889125" y="1638300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88F422-A178-62A1-BB85-B9C40C86CE2F}"/>
              </a:ext>
            </a:extLst>
          </p:cNvPr>
          <p:cNvSpPr/>
          <p:nvPr/>
        </p:nvSpPr>
        <p:spPr>
          <a:xfrm>
            <a:off x="1889125" y="1778232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00E74A-DD32-5601-BFF0-1B6AFE7733BE}"/>
              </a:ext>
            </a:extLst>
          </p:cNvPr>
          <p:cNvSpPr/>
          <p:nvPr/>
        </p:nvSpPr>
        <p:spPr>
          <a:xfrm>
            <a:off x="1889125" y="1919520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D7BF9-11F7-5E15-1A6C-DC000064FAE5}"/>
              </a:ext>
            </a:extLst>
          </p:cNvPr>
          <p:cNvSpPr/>
          <p:nvPr/>
        </p:nvSpPr>
        <p:spPr>
          <a:xfrm>
            <a:off x="1889125" y="4149188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A68E19-6E4E-3621-ECF3-C91FD95F6A07}"/>
              </a:ext>
            </a:extLst>
          </p:cNvPr>
          <p:cNvSpPr/>
          <p:nvPr/>
        </p:nvSpPr>
        <p:spPr>
          <a:xfrm>
            <a:off x="1889125" y="4290023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522FA1-D3A1-9BD5-EA90-DE1267C536C4}"/>
              </a:ext>
            </a:extLst>
          </p:cNvPr>
          <p:cNvSpPr/>
          <p:nvPr/>
        </p:nvSpPr>
        <p:spPr>
          <a:xfrm>
            <a:off x="1889125" y="4430858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652CED-F6C8-AC1E-4DE5-8E2DB434850C}"/>
              </a:ext>
            </a:extLst>
          </p:cNvPr>
          <p:cNvSpPr/>
          <p:nvPr/>
        </p:nvSpPr>
        <p:spPr>
          <a:xfrm>
            <a:off x="1889125" y="4571693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025030-E3FC-C60B-594B-6D91CB996FF3}"/>
              </a:ext>
            </a:extLst>
          </p:cNvPr>
          <p:cNvSpPr/>
          <p:nvPr/>
        </p:nvSpPr>
        <p:spPr>
          <a:xfrm>
            <a:off x="1889125" y="4712528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3882BD-93E1-A89F-ABA9-80BB74AC8EEA}"/>
              </a:ext>
            </a:extLst>
          </p:cNvPr>
          <p:cNvSpPr/>
          <p:nvPr/>
        </p:nvSpPr>
        <p:spPr>
          <a:xfrm>
            <a:off x="1889125" y="4853363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F837C1-22A1-F822-C2D3-339184781209}"/>
              </a:ext>
            </a:extLst>
          </p:cNvPr>
          <p:cNvSpPr/>
          <p:nvPr/>
        </p:nvSpPr>
        <p:spPr>
          <a:xfrm>
            <a:off x="1889125" y="4994198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28CC2E-DA2C-A6DB-8024-4F7361BF4C4D}"/>
              </a:ext>
            </a:extLst>
          </p:cNvPr>
          <p:cNvSpPr/>
          <p:nvPr/>
        </p:nvSpPr>
        <p:spPr>
          <a:xfrm>
            <a:off x="1889125" y="5135034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E9C808-662A-1D8A-A31C-18880DD73822}"/>
              </a:ext>
            </a:extLst>
          </p:cNvPr>
          <p:cNvSpPr/>
          <p:nvPr/>
        </p:nvSpPr>
        <p:spPr>
          <a:xfrm>
            <a:off x="1889125" y="5970510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4AEC2B-7F71-3A2B-C286-9647DD254127}"/>
              </a:ext>
            </a:extLst>
          </p:cNvPr>
          <p:cNvSpPr/>
          <p:nvPr/>
        </p:nvSpPr>
        <p:spPr>
          <a:xfrm>
            <a:off x="1889125" y="6111346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5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BD71D-5D5B-8171-4920-9504E69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08" y="-131863"/>
            <a:ext cx="369449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71434-99C0-66B7-90E9-2CF76429F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46" y="0"/>
            <a:ext cx="8370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69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7B0A9-2DFC-B0C2-F030-0974B2B0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71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1D1CC-5627-6CCF-A892-096206A6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-1128307"/>
            <a:ext cx="5303520" cy="1613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F01D4-087E-B334-4FA1-AF9D5EE6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608872"/>
            <a:ext cx="5303520" cy="161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6F96-B710-4511-5B1B-E9AF80B2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3" y="2343265"/>
            <a:ext cx="5303520" cy="161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3D5AB-9423-63B9-6F7D-E4FC6312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" y="5815766"/>
            <a:ext cx="5303520" cy="1613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64BA3-E871-97E6-F1E3-6F4B3F475E7E}"/>
              </a:ext>
            </a:extLst>
          </p:cNvPr>
          <p:cNvSpPr txBox="1"/>
          <p:nvPr/>
        </p:nvSpPr>
        <p:spPr>
          <a:xfrm>
            <a:off x="4205003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6A64-C42A-6FAA-F8CB-894B8E1B8F85}"/>
              </a:ext>
            </a:extLst>
          </p:cNvPr>
          <p:cNvCxnSpPr>
            <a:cxnSpLocks/>
          </p:cNvCxnSpPr>
          <p:nvPr/>
        </p:nvCxnSpPr>
        <p:spPr>
          <a:xfrm flipH="1">
            <a:off x="3530598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0EB86-39E6-DD26-A6F7-49E2AA31857A}"/>
              </a:ext>
            </a:extLst>
          </p:cNvPr>
          <p:cNvSpPr txBox="1"/>
          <p:nvPr/>
        </p:nvSpPr>
        <p:spPr>
          <a:xfrm>
            <a:off x="2622337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EDD30E-89D1-584B-9783-757AC1AF8F09}"/>
              </a:ext>
            </a:extLst>
          </p:cNvPr>
          <p:cNvSpPr/>
          <p:nvPr/>
        </p:nvSpPr>
        <p:spPr>
          <a:xfrm>
            <a:off x="1752598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6B79-1946-0A81-4DF0-70B35882747D}"/>
              </a:ext>
            </a:extLst>
          </p:cNvPr>
          <p:cNvSpPr txBox="1"/>
          <p:nvPr/>
        </p:nvSpPr>
        <p:spPr>
          <a:xfrm>
            <a:off x="4408203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8BE45-C4C4-2F48-1A26-5E3E77E1B32A}"/>
              </a:ext>
            </a:extLst>
          </p:cNvPr>
          <p:cNvCxnSpPr>
            <a:cxnSpLocks/>
          </p:cNvCxnSpPr>
          <p:nvPr/>
        </p:nvCxnSpPr>
        <p:spPr>
          <a:xfrm flipH="1">
            <a:off x="3797298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C9ED2-602E-8381-1663-458CEBDFA5F9}"/>
              </a:ext>
            </a:extLst>
          </p:cNvPr>
          <p:cNvCxnSpPr>
            <a:cxnSpLocks/>
          </p:cNvCxnSpPr>
          <p:nvPr/>
        </p:nvCxnSpPr>
        <p:spPr>
          <a:xfrm flipH="1">
            <a:off x="3746498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2255C-89F8-0416-7E4F-E33D9AAE7490}"/>
              </a:ext>
            </a:extLst>
          </p:cNvPr>
          <p:cNvSpPr txBox="1"/>
          <p:nvPr/>
        </p:nvSpPr>
        <p:spPr>
          <a:xfrm>
            <a:off x="4421366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F4C91-6621-F357-3296-8349067B1DD2}"/>
              </a:ext>
            </a:extLst>
          </p:cNvPr>
          <p:cNvCxnSpPr>
            <a:cxnSpLocks/>
          </p:cNvCxnSpPr>
          <p:nvPr/>
        </p:nvCxnSpPr>
        <p:spPr>
          <a:xfrm flipH="1">
            <a:off x="4000498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84C8B-ECC2-25D1-F782-F5AC30F8F0FB}"/>
              </a:ext>
            </a:extLst>
          </p:cNvPr>
          <p:cNvCxnSpPr>
            <a:cxnSpLocks/>
          </p:cNvCxnSpPr>
          <p:nvPr/>
        </p:nvCxnSpPr>
        <p:spPr>
          <a:xfrm flipH="1">
            <a:off x="4000498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43BFB-3563-6CF5-BA28-0268BA1B731D}"/>
              </a:ext>
            </a:extLst>
          </p:cNvPr>
          <p:cNvSpPr txBox="1"/>
          <p:nvPr/>
        </p:nvSpPr>
        <p:spPr>
          <a:xfrm>
            <a:off x="3969655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E00801-F10F-E627-9F5D-09AB2C3D8B48}"/>
              </a:ext>
            </a:extLst>
          </p:cNvPr>
          <p:cNvCxnSpPr>
            <a:cxnSpLocks/>
          </p:cNvCxnSpPr>
          <p:nvPr/>
        </p:nvCxnSpPr>
        <p:spPr>
          <a:xfrm flipH="1">
            <a:off x="3311542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EC6C07-050B-803F-1897-E16936A5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3" y="4079516"/>
            <a:ext cx="5303520" cy="16130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19E1C-9E4C-FC79-578E-57A2D38E6458}"/>
              </a:ext>
            </a:extLst>
          </p:cNvPr>
          <p:cNvCxnSpPr>
            <a:cxnSpLocks/>
          </p:cNvCxnSpPr>
          <p:nvPr/>
        </p:nvCxnSpPr>
        <p:spPr>
          <a:xfrm flipH="1">
            <a:off x="2549542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58755-34B8-92B4-006B-A41EBE82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09" y="-173334"/>
            <a:ext cx="442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461838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All package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275115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529303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935457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62677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56962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77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3CAB-C776-88CA-4605-F497669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2" y="0"/>
            <a:ext cx="692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335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279967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Package &amp; PCB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4564916" y="115682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577161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3</a:t>
            </a:r>
          </a:p>
        </p:txBody>
      </p:sp>
    </p:spTree>
    <p:extLst>
      <p:ext uri="{BB962C8B-B14F-4D97-AF65-F5344CB8AC3E}">
        <p14:creationId xmlns:p14="http://schemas.microsoft.com/office/powerpoint/2010/main" val="1311828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76C4-4D6B-6E3F-6B44-75859C1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1" y="216129"/>
            <a:ext cx="615139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7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C8E3C-04E5-CD92-5270-268C28E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68" y="1063547"/>
            <a:ext cx="1024826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0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1676</Words>
  <Application>Microsoft Office PowerPoint</Application>
  <PresentationFormat>Widescreen</PresentationFormat>
  <Paragraphs>449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107</cp:revision>
  <cp:lastPrinted>2024-07-07T18:05:41Z</cp:lastPrinted>
  <dcterms:created xsi:type="dcterms:W3CDTF">2024-07-06T01:52:16Z</dcterms:created>
  <dcterms:modified xsi:type="dcterms:W3CDTF">2024-07-25T07:38:43Z</dcterms:modified>
</cp:coreProperties>
</file>